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2" r:id="rId1"/>
  </p:sldMasterIdLst>
  <p:notesMasterIdLst>
    <p:notesMasterId r:id="rId19"/>
  </p:notesMasterIdLst>
  <p:sldIdLst>
    <p:sldId id="256" r:id="rId2"/>
    <p:sldId id="257" r:id="rId3"/>
    <p:sldId id="259" r:id="rId4"/>
    <p:sldId id="265" r:id="rId5"/>
    <p:sldId id="303" r:id="rId6"/>
    <p:sldId id="296" r:id="rId7"/>
    <p:sldId id="295" r:id="rId8"/>
    <p:sldId id="261" r:id="rId9"/>
    <p:sldId id="264" r:id="rId10"/>
    <p:sldId id="297" r:id="rId11"/>
    <p:sldId id="263" r:id="rId12"/>
    <p:sldId id="298" r:id="rId13"/>
    <p:sldId id="299" r:id="rId14"/>
    <p:sldId id="300" r:id="rId15"/>
    <p:sldId id="301" r:id="rId16"/>
    <p:sldId id="302" r:id="rId17"/>
    <p:sldId id="304" r:id="rId18"/>
  </p:sldIdLst>
  <p:sldSz cx="9144000" cy="5143500" type="screen16x9"/>
  <p:notesSz cx="6858000" cy="9144000"/>
  <p:embeddedFontLst>
    <p:embeddedFont>
      <p:font typeface="Montserrat" charset="-52"/>
      <p:regular r:id="rId20"/>
      <p:bold r:id="rId21"/>
      <p:italic r:id="rId22"/>
      <p:boldItalic r:id="rId23"/>
    </p:embeddedFont>
    <p:embeddedFont>
      <p:font typeface="Calibri" pitchFamily="34" charset="0"/>
      <p:regular r:id="rId24"/>
      <p:bold r:id="rId25"/>
      <p:italic r:id="rId26"/>
      <p:boldItalic r:id="rId27"/>
    </p:embeddedFont>
    <p:embeddedFont>
      <p:font typeface="Bebas Neue" charset="0"/>
      <p:regular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A30B792C-A8D9-4A4E-B219-48EFB54B7101}">
  <a:tblStyle styleId="{A30B792C-A8D9-4A4E-B219-48EFB54B710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316" autoAdjust="0"/>
  </p:normalViewPr>
  <p:slideViewPr>
    <p:cSldViewPr snapToGrid="0">
      <p:cViewPr varScale="1">
        <p:scale>
          <a:sx n="92" d="100"/>
          <a:sy n="92" d="100"/>
        </p:scale>
        <p:origin x="-744" y="-33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204f71b3b7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2" name="Google Shape;602;g204f71b3b7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" name="Google Shape;611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1" name="Google Shape;651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gd5260bdd85_0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7" name="Google Shape;747;gd5260bdd85_0_2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521930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14072739ea5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14072739ea5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g54dda1946d_6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8" name="Google Shape;718;g54dda1946d_6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6" name="Google Shape;696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0.png"/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12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7.png"/><Relationship Id="rId10" Type="http://schemas.openxmlformats.org/officeDocument/2006/relationships/image" Target="../media/image18.png"/><Relationship Id="rId4" Type="http://schemas.openxmlformats.org/officeDocument/2006/relationships/image" Target="../media/image14.png"/><Relationship Id="rId9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12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png"/><Relationship Id="rId11" Type="http://schemas.openxmlformats.org/officeDocument/2006/relationships/image" Target="../media/image10.png"/><Relationship Id="rId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21.pn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10.png"/><Relationship Id="rId18" Type="http://schemas.openxmlformats.org/officeDocument/2006/relationships/image" Target="../media/image24.png"/><Relationship Id="rId3" Type="http://schemas.openxmlformats.org/officeDocument/2006/relationships/image" Target="../media/image15.png"/><Relationship Id="rId7" Type="http://schemas.openxmlformats.org/officeDocument/2006/relationships/image" Target="../media/image9.png"/><Relationship Id="rId12" Type="http://schemas.openxmlformats.org/officeDocument/2006/relationships/image" Target="../media/image23.png"/><Relationship Id="rId17" Type="http://schemas.openxmlformats.org/officeDocument/2006/relationships/image" Target="../media/image20.png"/><Relationship Id="rId2" Type="http://schemas.openxmlformats.org/officeDocument/2006/relationships/image" Target="../media/image1.jpeg"/><Relationship Id="rId16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11" Type="http://schemas.openxmlformats.org/officeDocument/2006/relationships/image" Target="../media/image19.png"/><Relationship Id="rId5" Type="http://schemas.openxmlformats.org/officeDocument/2006/relationships/image" Target="../media/image22.png"/><Relationship Id="rId15" Type="http://schemas.openxmlformats.org/officeDocument/2006/relationships/image" Target="../media/image14.png"/><Relationship Id="rId10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2.png"/><Relationship Id="rId14" Type="http://schemas.openxmlformats.org/officeDocument/2006/relationships/image" Target="../media/image1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8.png"/><Relationship Id="rId12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5.png"/><Relationship Id="rId11" Type="http://schemas.openxmlformats.org/officeDocument/2006/relationships/image" Target="../media/image3.png"/><Relationship Id="rId5" Type="http://schemas.openxmlformats.org/officeDocument/2006/relationships/image" Target="../media/image14.png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3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5.png"/><Relationship Id="rId7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7.png"/><Relationship Id="rId7" Type="http://schemas.openxmlformats.org/officeDocument/2006/relationships/image" Target="../media/image2.png"/><Relationship Id="rId12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20.png"/><Relationship Id="rId4" Type="http://schemas.openxmlformats.org/officeDocument/2006/relationships/image" Target="../media/image15.png"/><Relationship Id="rId9" Type="http://schemas.openxmlformats.org/officeDocument/2006/relationships/image" Target="../media/image27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8.png"/><Relationship Id="rId3" Type="http://schemas.openxmlformats.org/officeDocument/2006/relationships/image" Target="../media/image25.png"/><Relationship Id="rId7" Type="http://schemas.openxmlformats.org/officeDocument/2006/relationships/image" Target="../media/image15.png"/><Relationship Id="rId12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8.png"/><Relationship Id="rId5" Type="http://schemas.openxmlformats.org/officeDocument/2006/relationships/image" Target="../media/image14.png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19.png"/><Relationship Id="rId14" Type="http://schemas.openxmlformats.org/officeDocument/2006/relationships/image" Target="../media/image20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12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1.png"/><Relationship Id="rId11" Type="http://schemas.openxmlformats.org/officeDocument/2006/relationships/image" Target="../media/image2.png"/><Relationship Id="rId5" Type="http://schemas.openxmlformats.org/officeDocument/2006/relationships/image" Target="../media/image15.png"/><Relationship Id="rId10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10.png"/><Relationship Id="rId14" Type="http://schemas.openxmlformats.org/officeDocument/2006/relationships/image" Target="../media/image30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9.png"/><Relationship Id="rId7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1.png"/><Relationship Id="rId5" Type="http://schemas.openxmlformats.org/officeDocument/2006/relationships/image" Target="../media/image3.png"/><Relationship Id="rId10" Type="http://schemas.openxmlformats.org/officeDocument/2006/relationships/image" Target="../media/image20.png"/><Relationship Id="rId4" Type="http://schemas.openxmlformats.org/officeDocument/2006/relationships/image" Target="../media/image15.png"/><Relationship Id="rId9" Type="http://schemas.openxmlformats.org/officeDocument/2006/relationships/image" Target="../media/image2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subTitle" idx="1"/>
          </p:nvPr>
        </p:nvSpPr>
        <p:spPr>
          <a:xfrm>
            <a:off x="1622400" y="2591613"/>
            <a:ext cx="58992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34045"/>
            <a:ext cx="9200802" cy="517754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1622550" y="1372250"/>
            <a:ext cx="5899200" cy="1067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88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pic>
        <p:nvPicPr>
          <p:cNvPr id="12" name="Google Shape;1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5861089" y="3869925"/>
            <a:ext cx="280575" cy="569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4687176">
            <a:off x="1737352" y="3896727"/>
            <a:ext cx="1330572" cy="1915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-693800" y="1874250"/>
            <a:ext cx="1891951" cy="2915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731421">
            <a:off x="-305972" y="3630281"/>
            <a:ext cx="1312695" cy="1606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487238">
            <a:off x="469900" y="3736988"/>
            <a:ext cx="1162050" cy="1559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900025" flipH="1">
            <a:off x="95285" y="1062113"/>
            <a:ext cx="295403" cy="651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-2239730">
            <a:off x="6290705" y="4139335"/>
            <a:ext cx="864289" cy="1259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811271" y="3938775"/>
            <a:ext cx="978280" cy="129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198150" y="4295175"/>
            <a:ext cx="1036743" cy="106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rot="-5706448">
            <a:off x="3171996" y="4572727"/>
            <a:ext cx="330907" cy="621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68641">
            <a:off x="8004741" y="1888902"/>
            <a:ext cx="2306344" cy="332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 rot="-1473995">
            <a:off x="7524223" y="4029140"/>
            <a:ext cx="1048946" cy="1274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08326" y="3634751"/>
            <a:ext cx="1220325" cy="163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900025">
            <a:off x="8753310" y="801213"/>
            <a:ext cx="295403" cy="651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492428">
            <a:off x="774114" y="114250"/>
            <a:ext cx="280575" cy="569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908073" y="3513550"/>
            <a:ext cx="664360" cy="60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50" y="0"/>
            <a:ext cx="914030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269234" flipH="1">
            <a:off x="-645866" y="2598978"/>
            <a:ext cx="1480106" cy="2130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0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48788">
            <a:off x="281378" y="1207656"/>
            <a:ext cx="259893" cy="379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9664498">
            <a:off x="8649787" y="1890669"/>
            <a:ext cx="217377" cy="49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3539993">
            <a:off x="1123897" y="4475796"/>
            <a:ext cx="484107" cy="1132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2575" y="2093412"/>
            <a:ext cx="483525" cy="53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5033627">
            <a:off x="7743957" y="-282079"/>
            <a:ext cx="615012" cy="1274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4847198" flipH="1">
            <a:off x="1882210" y="4706526"/>
            <a:ext cx="266855" cy="60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311490" flipH="1">
            <a:off x="135291" y="765563"/>
            <a:ext cx="172041" cy="38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339724">
            <a:off x="123803" y="1628874"/>
            <a:ext cx="211070" cy="493552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4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17500" cy="50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4"/>
          <p:cNvSpPr txBox="1">
            <a:spLocks noGrp="1"/>
          </p:cNvSpPr>
          <p:nvPr>
            <p:ph type="body" idx="1"/>
          </p:nvPr>
        </p:nvSpPr>
        <p:spPr>
          <a:xfrm>
            <a:off x="720000" y="1143851"/>
            <a:ext cx="7704000" cy="37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 sz="1600"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pic>
        <p:nvPicPr>
          <p:cNvPr id="50" name="Google Shape;50;p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220807">
            <a:off x="8374041" y="3436960"/>
            <a:ext cx="1361078" cy="18173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779925" y="4303681"/>
            <a:ext cx="1160999" cy="1195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9522615" flipH="1">
            <a:off x="8635126" y="426353"/>
            <a:ext cx="651954" cy="1524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-10637607">
            <a:off x="8433295" y="221167"/>
            <a:ext cx="737651" cy="1369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141091" y="-307750"/>
            <a:ext cx="1322059" cy="1325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rot="931901">
            <a:off x="-376529" y="3541625"/>
            <a:ext cx="1334057" cy="1760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 flipH="1">
            <a:off x="351575" y="4437925"/>
            <a:ext cx="1055700" cy="92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50" y="0"/>
            <a:ext cx="91403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8"/>
          <p:cNvSpPr txBox="1">
            <a:spLocks noGrp="1"/>
          </p:cNvSpPr>
          <p:nvPr>
            <p:ph type="title"/>
          </p:nvPr>
        </p:nvSpPr>
        <p:spPr>
          <a:xfrm>
            <a:off x="1390425" y="1734088"/>
            <a:ext cx="6349500" cy="141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pic>
        <p:nvPicPr>
          <p:cNvPr id="104" name="Google Shape;104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873439">
            <a:off x="2739763" y="-553779"/>
            <a:ext cx="1068585" cy="1538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4899290" flipH="1">
            <a:off x="5417252" y="-553789"/>
            <a:ext cx="1068586" cy="1538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77563" y="-370653"/>
            <a:ext cx="1067373" cy="1054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61635" y="-253024"/>
            <a:ext cx="934360" cy="936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65293" y="-253017"/>
            <a:ext cx="1067385" cy="93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3880637" flipH="1">
            <a:off x="1542053" y="4405890"/>
            <a:ext cx="540521" cy="1204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3588144">
            <a:off x="7091872" y="4468424"/>
            <a:ext cx="530059" cy="1181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41998" y="4407300"/>
            <a:ext cx="991077" cy="97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5400000" flipH="1">
            <a:off x="5022389" y="4247638"/>
            <a:ext cx="728155" cy="1623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5400000">
            <a:off x="3435653" y="4247627"/>
            <a:ext cx="728163" cy="1623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05277" y="4518028"/>
            <a:ext cx="1079471" cy="108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7391141" flipH="1">
            <a:off x="8055058" y="4573012"/>
            <a:ext cx="273453" cy="513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-3173841">
            <a:off x="887963" y="4688394"/>
            <a:ext cx="184552" cy="416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1829396">
            <a:off x="6537853" y="4671602"/>
            <a:ext cx="554947" cy="80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989537" y="4604001"/>
            <a:ext cx="785585" cy="808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rot="5142605">
            <a:off x="6753706" y="148394"/>
            <a:ext cx="147783" cy="300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-6798371">
            <a:off x="2253775" y="159773"/>
            <a:ext cx="257092" cy="374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5556947" y="4399349"/>
            <a:ext cx="1233152" cy="1082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1037"/>
            <a:ext cx="9143998" cy="5145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73" flipH="1">
            <a:off x="8572425" y="2525393"/>
            <a:ext cx="836966" cy="1957215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9"/>
          <p:cNvSpPr txBox="1">
            <a:spLocks noGrp="1"/>
          </p:cNvSpPr>
          <p:nvPr>
            <p:ph type="title"/>
          </p:nvPr>
        </p:nvSpPr>
        <p:spPr>
          <a:xfrm>
            <a:off x="1888350" y="1665000"/>
            <a:ext cx="5367300" cy="12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10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pic>
        <p:nvPicPr>
          <p:cNvPr id="126" name="Google Shape;126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703366">
            <a:off x="7454288" y="-363787"/>
            <a:ext cx="767175" cy="111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4611919" flipH="1">
            <a:off x="1026621" y="-942702"/>
            <a:ext cx="740038" cy="2143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106181">
            <a:off x="-382665" y="2191194"/>
            <a:ext cx="1457029" cy="209746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9"/>
          <p:cNvSpPr txBox="1">
            <a:spLocks noGrp="1"/>
          </p:cNvSpPr>
          <p:nvPr>
            <p:ph type="subTitle" idx="1"/>
          </p:nvPr>
        </p:nvSpPr>
        <p:spPr>
          <a:xfrm>
            <a:off x="1888350" y="2903400"/>
            <a:ext cx="5367300" cy="57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30" name="Google Shape;130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4617332" flipH="1">
            <a:off x="1943648" y="4454339"/>
            <a:ext cx="478424" cy="1118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482778">
            <a:off x="1054750" y="4062875"/>
            <a:ext cx="947401" cy="125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171725" y="3692548"/>
            <a:ext cx="1197876" cy="1599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-1473999">
            <a:off x="7560038" y="4173960"/>
            <a:ext cx="941845" cy="1144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908073" y="3513550"/>
            <a:ext cx="664360" cy="60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-454062" y="3451649"/>
            <a:ext cx="1028300" cy="103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70750" y="3806826"/>
            <a:ext cx="1197875" cy="1594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 rot="7728682">
            <a:off x="-419133" y="4264434"/>
            <a:ext cx="1202493" cy="1237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 rot="6297639" flipH="1">
            <a:off x="6886985" y="46190"/>
            <a:ext cx="443959" cy="833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9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68875" y="1610827"/>
            <a:ext cx="305377" cy="445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9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 rot="113">
            <a:off x="8606727" y="2014641"/>
            <a:ext cx="278958" cy="6301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9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 rot="-10240922" flipH="1">
            <a:off x="7908073" y="-369324"/>
            <a:ext cx="1896777" cy="1664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9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 rot="7587095">
            <a:off x="1255641" y="-171822"/>
            <a:ext cx="577793" cy="1102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-259376" y="-577076"/>
            <a:ext cx="1675899" cy="16802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1_1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799960">
            <a:off x="8761715" y="3365599"/>
            <a:ext cx="419919" cy="981975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5"/>
          <p:cNvSpPr txBox="1">
            <a:spLocks noGrp="1"/>
          </p:cNvSpPr>
          <p:nvPr>
            <p:ph type="title"/>
          </p:nvPr>
        </p:nvSpPr>
        <p:spPr>
          <a:xfrm>
            <a:off x="713250" y="539500"/>
            <a:ext cx="7717500" cy="102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pic>
        <p:nvPicPr>
          <p:cNvPr id="210" name="Google Shape;21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082081">
            <a:off x="144542" y="3731932"/>
            <a:ext cx="189883" cy="428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272887" flipH="1">
            <a:off x="8724003" y="938402"/>
            <a:ext cx="263100" cy="383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0337743" flipH="1">
            <a:off x="-77855" y="2920572"/>
            <a:ext cx="502543" cy="772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95445">
            <a:off x="-119860" y="976135"/>
            <a:ext cx="419919" cy="981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0243547">
            <a:off x="-89192" y="2563016"/>
            <a:ext cx="525227" cy="765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400225" y="1804463"/>
            <a:ext cx="1147269" cy="1150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-180635" y="1537537"/>
            <a:ext cx="708100" cy="728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8579854">
            <a:off x="8700355" y="3055622"/>
            <a:ext cx="733191" cy="850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639668">
            <a:off x="8673028" y="1517224"/>
            <a:ext cx="852435" cy="122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5400000">
            <a:off x="8523513" y="2491435"/>
            <a:ext cx="896324" cy="89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rot="5400000">
            <a:off x="8690721" y="2077749"/>
            <a:ext cx="624272" cy="616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0332557" flipH="1">
            <a:off x="198534" y="4355887"/>
            <a:ext cx="150949" cy="3410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50" y="0"/>
            <a:ext cx="91403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22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17500" cy="50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34" name="Google Shape;334;p22"/>
          <p:cNvSpPr txBox="1">
            <a:spLocks noGrp="1"/>
          </p:cNvSpPr>
          <p:nvPr>
            <p:ph type="subTitle" idx="1"/>
          </p:nvPr>
        </p:nvSpPr>
        <p:spPr>
          <a:xfrm>
            <a:off x="4892917" y="2994275"/>
            <a:ext cx="2444700" cy="12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5" name="Google Shape;335;p22"/>
          <p:cNvSpPr txBox="1">
            <a:spLocks noGrp="1"/>
          </p:cNvSpPr>
          <p:nvPr>
            <p:ph type="subTitle" idx="2"/>
          </p:nvPr>
        </p:nvSpPr>
        <p:spPr>
          <a:xfrm>
            <a:off x="1806383" y="2994275"/>
            <a:ext cx="2444700" cy="12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22"/>
          <p:cNvSpPr txBox="1">
            <a:spLocks noGrp="1"/>
          </p:cNvSpPr>
          <p:nvPr>
            <p:ph type="subTitle" idx="3"/>
          </p:nvPr>
        </p:nvSpPr>
        <p:spPr>
          <a:xfrm>
            <a:off x="1806375" y="2658575"/>
            <a:ext cx="2444700" cy="380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37" name="Google Shape;337;p22"/>
          <p:cNvSpPr txBox="1">
            <a:spLocks noGrp="1"/>
          </p:cNvSpPr>
          <p:nvPr>
            <p:ph type="subTitle" idx="4"/>
          </p:nvPr>
        </p:nvSpPr>
        <p:spPr>
          <a:xfrm>
            <a:off x="4892929" y="2658575"/>
            <a:ext cx="2444700" cy="380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pic>
        <p:nvPicPr>
          <p:cNvPr id="338" name="Google Shape;33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 flipH="1">
            <a:off x="2255829" y="4559393"/>
            <a:ext cx="309537" cy="699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3510978">
            <a:off x="1280083" y="4231398"/>
            <a:ext cx="579522" cy="1355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661461">
            <a:off x="-616780" y="1970532"/>
            <a:ext cx="1574236" cy="2266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1381" y="1174341"/>
            <a:ext cx="479402" cy="699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 flipH="1">
            <a:off x="8773050" y="1663800"/>
            <a:ext cx="277700" cy="62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94570">
            <a:off x="87217" y="598103"/>
            <a:ext cx="268239" cy="605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5672130" flipH="1">
            <a:off x="7222134" y="-34753"/>
            <a:ext cx="234383" cy="476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861904">
            <a:off x="-313056" y="3246541"/>
            <a:ext cx="1468260" cy="1960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90419" y="4203213"/>
            <a:ext cx="1152207" cy="11551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399981">
            <a:off x="7816476" y="-371529"/>
            <a:ext cx="573062" cy="1340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899989">
            <a:off x="8670188" y="631080"/>
            <a:ext cx="514173" cy="1202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2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110601" y="-173837"/>
            <a:ext cx="1444175" cy="14266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Google Shape;351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50" y="0"/>
            <a:ext cx="91403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23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17500" cy="50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53" name="Google Shape;353;p23"/>
          <p:cNvSpPr txBox="1">
            <a:spLocks noGrp="1"/>
          </p:cNvSpPr>
          <p:nvPr>
            <p:ph type="subTitle" idx="1"/>
          </p:nvPr>
        </p:nvSpPr>
        <p:spPr>
          <a:xfrm>
            <a:off x="4850652" y="1310300"/>
            <a:ext cx="3211500" cy="305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4" name="Google Shape;354;p23"/>
          <p:cNvSpPr txBox="1">
            <a:spLocks noGrp="1"/>
          </p:cNvSpPr>
          <p:nvPr>
            <p:ph type="subTitle" idx="2"/>
          </p:nvPr>
        </p:nvSpPr>
        <p:spPr>
          <a:xfrm>
            <a:off x="1081825" y="1310300"/>
            <a:ext cx="3211500" cy="305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55" name="Google Shape;35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9922697">
            <a:off x="8418124" y="541507"/>
            <a:ext cx="843672" cy="1296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269234" flipH="1">
            <a:off x="-645866" y="2598978"/>
            <a:ext cx="1480106" cy="2130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48788">
            <a:off x="281378" y="1207656"/>
            <a:ext cx="259893" cy="379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9664498">
            <a:off x="8643100" y="1689607"/>
            <a:ext cx="217377" cy="49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3539993">
            <a:off x="1123897" y="4475796"/>
            <a:ext cx="484107" cy="1132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2575" y="2032749"/>
            <a:ext cx="538175" cy="59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2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931901">
            <a:off x="-278229" y="3497775"/>
            <a:ext cx="1334057" cy="1760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2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351575" y="4437925"/>
            <a:ext cx="1055700" cy="92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5033627">
            <a:off x="7743957" y="-282079"/>
            <a:ext cx="615012" cy="1274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4847198" flipH="1">
            <a:off x="1882210" y="4706526"/>
            <a:ext cx="266855" cy="60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311490" flipH="1">
            <a:off x="135291" y="765563"/>
            <a:ext cx="172041" cy="38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1339724">
            <a:off x="123803" y="1628874"/>
            <a:ext cx="211070" cy="493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2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141091" y="-307750"/>
            <a:ext cx="1322059" cy="1325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Google Shape;369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50" y="0"/>
            <a:ext cx="914030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6015039">
            <a:off x="3372872" y="4574356"/>
            <a:ext cx="277706" cy="62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755062" flipH="1">
            <a:off x="2301094" y="4350224"/>
            <a:ext cx="474159" cy="1108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61704">
            <a:off x="-518064" y="1796148"/>
            <a:ext cx="1584028" cy="228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 flipH="1">
            <a:off x="8777726" y="2394587"/>
            <a:ext cx="312825" cy="45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 flipH="1">
            <a:off x="8864450" y="1578838"/>
            <a:ext cx="277700" cy="62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94565">
            <a:off x="198396" y="810502"/>
            <a:ext cx="276783" cy="625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5672130" flipH="1">
            <a:off x="6849934" y="-34753"/>
            <a:ext cx="234383" cy="476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399981">
            <a:off x="7597226" y="-196917"/>
            <a:ext cx="573062" cy="1340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899989">
            <a:off x="8389738" y="639580"/>
            <a:ext cx="514173" cy="1202390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24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17500" cy="50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80" name="Google Shape;380;p24"/>
          <p:cNvSpPr txBox="1">
            <a:spLocks noGrp="1"/>
          </p:cNvSpPr>
          <p:nvPr>
            <p:ph type="subTitle" idx="1"/>
          </p:nvPr>
        </p:nvSpPr>
        <p:spPr>
          <a:xfrm>
            <a:off x="3792513" y="3461200"/>
            <a:ext cx="3421200" cy="592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1" name="Google Shape;381;p24"/>
          <p:cNvSpPr txBox="1">
            <a:spLocks noGrp="1"/>
          </p:cNvSpPr>
          <p:nvPr>
            <p:ph type="subTitle" idx="2"/>
          </p:nvPr>
        </p:nvSpPr>
        <p:spPr>
          <a:xfrm>
            <a:off x="3792513" y="1569363"/>
            <a:ext cx="3421200" cy="592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2" name="Google Shape;382;p24"/>
          <p:cNvSpPr txBox="1">
            <a:spLocks noGrp="1"/>
          </p:cNvSpPr>
          <p:nvPr>
            <p:ph type="subTitle" idx="3"/>
          </p:nvPr>
        </p:nvSpPr>
        <p:spPr>
          <a:xfrm>
            <a:off x="3792513" y="2515281"/>
            <a:ext cx="3421200" cy="592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3" name="Google Shape;383;p24"/>
          <p:cNvSpPr txBox="1">
            <a:spLocks noGrp="1"/>
          </p:cNvSpPr>
          <p:nvPr>
            <p:ph type="subTitle" idx="4"/>
          </p:nvPr>
        </p:nvSpPr>
        <p:spPr>
          <a:xfrm>
            <a:off x="2466413" y="3461200"/>
            <a:ext cx="1377600" cy="592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84" name="Google Shape;384;p24"/>
          <p:cNvSpPr txBox="1">
            <a:spLocks noGrp="1"/>
          </p:cNvSpPr>
          <p:nvPr>
            <p:ph type="subTitle" idx="5"/>
          </p:nvPr>
        </p:nvSpPr>
        <p:spPr>
          <a:xfrm>
            <a:off x="2466413" y="1569363"/>
            <a:ext cx="1377600" cy="592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85" name="Google Shape;385;p24"/>
          <p:cNvSpPr txBox="1">
            <a:spLocks noGrp="1"/>
          </p:cNvSpPr>
          <p:nvPr>
            <p:ph type="subTitle" idx="6"/>
          </p:nvPr>
        </p:nvSpPr>
        <p:spPr>
          <a:xfrm>
            <a:off x="2466413" y="2518263"/>
            <a:ext cx="1377600" cy="592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pic>
        <p:nvPicPr>
          <p:cNvPr id="386" name="Google Shape;386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4973667" flipH="1">
            <a:off x="1228055" y="4276946"/>
            <a:ext cx="795041" cy="12221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813299">
            <a:off x="565692" y="4196578"/>
            <a:ext cx="921121" cy="1116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2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868490" y="-433400"/>
            <a:ext cx="1980200" cy="1737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2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444241">
            <a:off x="-273491" y="3684696"/>
            <a:ext cx="1260597" cy="1663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2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rot="9900010">
            <a:off x="-270242" y="3191177"/>
            <a:ext cx="933008" cy="935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Google Shape;392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50" y="0"/>
            <a:ext cx="914030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9922697">
            <a:off x="8418124" y="541507"/>
            <a:ext cx="843672" cy="1296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269234" flipH="1">
            <a:off x="-645866" y="2598978"/>
            <a:ext cx="1480106" cy="2130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48788">
            <a:off x="281378" y="1207656"/>
            <a:ext cx="259893" cy="379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9664498">
            <a:off x="8643100" y="1689607"/>
            <a:ext cx="217377" cy="49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3539993">
            <a:off x="1123897" y="4475796"/>
            <a:ext cx="484107" cy="1132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2575" y="2093412"/>
            <a:ext cx="483525" cy="53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5033627">
            <a:off x="7743957" y="-282079"/>
            <a:ext cx="615012" cy="1274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4847198" flipH="1">
            <a:off x="1882210" y="4706526"/>
            <a:ext cx="266855" cy="60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311490" flipH="1">
            <a:off x="135291" y="765563"/>
            <a:ext cx="172041" cy="38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1339724">
            <a:off x="123803" y="1628874"/>
            <a:ext cx="211070" cy="493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141091" y="-307750"/>
            <a:ext cx="1322059" cy="1325476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25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17500" cy="50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05" name="Google Shape;405;p25"/>
          <p:cNvSpPr txBox="1">
            <a:spLocks noGrp="1"/>
          </p:cNvSpPr>
          <p:nvPr>
            <p:ph type="subTitle" idx="1"/>
          </p:nvPr>
        </p:nvSpPr>
        <p:spPr>
          <a:xfrm>
            <a:off x="1247100" y="21285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6" name="Google Shape;406;p25"/>
          <p:cNvSpPr txBox="1">
            <a:spLocks noGrp="1"/>
          </p:cNvSpPr>
          <p:nvPr>
            <p:ph type="subTitle" idx="2"/>
          </p:nvPr>
        </p:nvSpPr>
        <p:spPr>
          <a:xfrm>
            <a:off x="5916429" y="21285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7" name="Google Shape;407;p25"/>
          <p:cNvSpPr txBox="1">
            <a:spLocks noGrp="1"/>
          </p:cNvSpPr>
          <p:nvPr>
            <p:ph type="subTitle" idx="3"/>
          </p:nvPr>
        </p:nvSpPr>
        <p:spPr>
          <a:xfrm>
            <a:off x="1247100" y="36381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8" name="Google Shape;408;p25"/>
          <p:cNvSpPr txBox="1">
            <a:spLocks noGrp="1"/>
          </p:cNvSpPr>
          <p:nvPr>
            <p:ph type="subTitle" idx="4"/>
          </p:nvPr>
        </p:nvSpPr>
        <p:spPr>
          <a:xfrm>
            <a:off x="5916429" y="36381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9" name="Google Shape;409;p25"/>
          <p:cNvSpPr txBox="1">
            <a:spLocks noGrp="1"/>
          </p:cNvSpPr>
          <p:nvPr>
            <p:ph type="subTitle" idx="5"/>
          </p:nvPr>
        </p:nvSpPr>
        <p:spPr>
          <a:xfrm>
            <a:off x="1247100" y="1692575"/>
            <a:ext cx="1978200" cy="43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10" name="Google Shape;410;p25"/>
          <p:cNvSpPr txBox="1">
            <a:spLocks noGrp="1"/>
          </p:cNvSpPr>
          <p:nvPr>
            <p:ph type="subTitle" idx="6"/>
          </p:nvPr>
        </p:nvSpPr>
        <p:spPr>
          <a:xfrm>
            <a:off x="1248250" y="3203550"/>
            <a:ext cx="1978200" cy="43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11" name="Google Shape;411;p25"/>
          <p:cNvSpPr txBox="1">
            <a:spLocks noGrp="1"/>
          </p:cNvSpPr>
          <p:nvPr>
            <p:ph type="subTitle" idx="7"/>
          </p:nvPr>
        </p:nvSpPr>
        <p:spPr>
          <a:xfrm>
            <a:off x="5916425" y="1692575"/>
            <a:ext cx="1978200" cy="43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12" name="Google Shape;412;p25"/>
          <p:cNvSpPr txBox="1">
            <a:spLocks noGrp="1"/>
          </p:cNvSpPr>
          <p:nvPr>
            <p:ph type="subTitle" idx="8"/>
          </p:nvPr>
        </p:nvSpPr>
        <p:spPr>
          <a:xfrm>
            <a:off x="5917575" y="3203474"/>
            <a:ext cx="1978200" cy="43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pic>
        <p:nvPicPr>
          <p:cNvPr id="413" name="Google Shape;413;p2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074948" y="3311374"/>
            <a:ext cx="1530037" cy="205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2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-2824850">
            <a:off x="7859081" y="4238938"/>
            <a:ext cx="520717" cy="9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2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rot="-3277410">
            <a:off x="7441091" y="4435521"/>
            <a:ext cx="756570" cy="12126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2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 rot="860638" flipH="1">
            <a:off x="-249701" y="3446253"/>
            <a:ext cx="1322045" cy="1853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2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 flipH="1">
            <a:off x="351575" y="4437925"/>
            <a:ext cx="1055700" cy="92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7" name="Google Shape;567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1037"/>
            <a:ext cx="9143998" cy="5145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371365" flipH="1">
            <a:off x="7285250" y="4169121"/>
            <a:ext cx="1112478" cy="1601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25304" y="2787592"/>
            <a:ext cx="1776286" cy="2471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697616" flipH="1">
            <a:off x="1894027" y="4290272"/>
            <a:ext cx="581215" cy="135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79088" flipH="1">
            <a:off x="-111125" y="2102000"/>
            <a:ext cx="949189" cy="136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92700" y="3829250"/>
            <a:ext cx="1908901" cy="1885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300339" y="3505005"/>
            <a:ext cx="1404300" cy="1706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4" name="Google Shape;574;p3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727414">
            <a:off x="422600" y="3899223"/>
            <a:ext cx="1036150" cy="14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5" name="Google Shape;575;p3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022031" y="4377138"/>
            <a:ext cx="1036145" cy="106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3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235975" y="2950394"/>
            <a:ext cx="949200" cy="951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3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-10419930">
            <a:off x="369676" y="1034474"/>
            <a:ext cx="262100" cy="532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3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rot="-1336468">
            <a:off x="81081" y="1640487"/>
            <a:ext cx="364988" cy="5323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3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 rot="-4740015">
            <a:off x="6461997" y="4485298"/>
            <a:ext cx="322075" cy="727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3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-536891">
            <a:off x="132529" y="696928"/>
            <a:ext cx="212196" cy="431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3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 rot="8293883">
            <a:off x="8500402" y="2146791"/>
            <a:ext cx="589596" cy="5644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Google Shape;58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7537" y="4215655"/>
            <a:ext cx="1097700" cy="1100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697616" flipH="1">
            <a:off x="1695140" y="-297390"/>
            <a:ext cx="581215" cy="135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86625" y="-198975"/>
            <a:ext cx="1362867" cy="1366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Google Shape;586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0410214">
            <a:off x="-170099" y="1382950"/>
            <a:ext cx="949199" cy="136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057493">
            <a:off x="7053613" y="4245053"/>
            <a:ext cx="646273" cy="1511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8300" y="-198975"/>
            <a:ext cx="996175" cy="984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52476" y="2577875"/>
            <a:ext cx="949199" cy="136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9900002">
            <a:off x="-303145" y="655412"/>
            <a:ext cx="1036145" cy="106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3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498764">
            <a:off x="7516449" y="3852077"/>
            <a:ext cx="1097700" cy="1333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3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096350" y="3440700"/>
            <a:ext cx="1276849" cy="1790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3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-638392" y="3830712"/>
            <a:ext cx="1921986" cy="168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6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bster"/>
              <a:buNone/>
              <a:defRPr sz="35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4" r:id="rId3"/>
    <p:sldLayoutId id="2147483655" r:id="rId4"/>
    <p:sldLayoutId id="2147483658" r:id="rId5"/>
    <p:sldLayoutId id="2147483661" r:id="rId6"/>
    <p:sldLayoutId id="2147483668" r:id="rId7"/>
    <p:sldLayoutId id="2147483669" r:id="rId8"/>
    <p:sldLayoutId id="2147483670" r:id="rId9"/>
    <p:sldLayoutId id="2147483671" r:id="rId10"/>
    <p:sldLayoutId id="2147483678" r:id="rId11"/>
    <p:sldLayoutId id="2147483679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&#1073;&#1086;&#1075;&#1086;&#1089;&#1083;&#1091;&#1078;&#1077;&#1085;&#1080;&#1077;.mov" TargetMode="Externa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3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Relationship Id="rId9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hyperlink" Target="&#1086;&#1089;&#1074;&#1103;&#1097;&#1077;&#1085;&#1080;&#1077;%20&#1089;&#1085;&#1077;&#1076;&#1080;.mov" TargetMode="Externa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61.png"/><Relationship Id="rId4" Type="http://schemas.openxmlformats.org/officeDocument/2006/relationships/image" Target="../media/image6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6.pn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37"/>
          <p:cNvSpPr txBox="1">
            <a:spLocks noGrp="1"/>
          </p:cNvSpPr>
          <p:nvPr>
            <p:ph type="ctrTitle"/>
          </p:nvPr>
        </p:nvSpPr>
        <p:spPr>
          <a:xfrm>
            <a:off x="1575136" y="1787509"/>
            <a:ext cx="5899200" cy="10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5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Пасха</a:t>
            </a:r>
            <a:endParaRPr sz="115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5" name="Google Shape;605;p37"/>
          <p:cNvSpPr txBox="1">
            <a:spLocks noGrp="1"/>
          </p:cNvSpPr>
          <p:nvPr>
            <p:ph type="subTitle" idx="1"/>
          </p:nvPr>
        </p:nvSpPr>
        <p:spPr>
          <a:xfrm>
            <a:off x="857013" y="3265393"/>
            <a:ext cx="58992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 Волкова Е.Д.</a:t>
            </a:r>
            <a:endParaRPr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06" name="Google Shape;60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283117">
            <a:off x="7471228" y="260554"/>
            <a:ext cx="737948" cy="819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7" name="Google Shape;607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68640">
            <a:off x="8930355" y="2057537"/>
            <a:ext cx="2440543" cy="3513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Google Shape;608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15088" y="3265393"/>
            <a:ext cx="1314425" cy="25499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8" name="Google Shape;61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937107">
            <a:off x="341563" y="244937"/>
            <a:ext cx="756876" cy="685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503253" y="3881918"/>
            <a:ext cx="7704000" cy="376800"/>
          </a:xfrm>
        </p:spPr>
        <p:txBody>
          <a:bodyPr/>
          <a:lstStyle/>
          <a:p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Пасха –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православный праздник. Отмечается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первое воскресение после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полнолуния. В этом году пасху отмечают 20 апреля.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3253" y="257489"/>
            <a:ext cx="6214638" cy="34957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8267" y="257488"/>
            <a:ext cx="2892213" cy="34957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40"/>
          <p:cNvSpPr txBox="1">
            <a:spLocks noGrp="1"/>
          </p:cNvSpPr>
          <p:nvPr>
            <p:ph type="title"/>
          </p:nvPr>
        </p:nvSpPr>
        <p:spPr>
          <a:xfrm>
            <a:off x="969213" y="3837467"/>
            <a:ext cx="6868160" cy="115270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Христианский праздник установленный в честь воскресения Иисуса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Христа, олицетворяет победу над смертью.</a:t>
            </a:r>
            <a:endParaRPr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55" name="Google Shape;65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9491759">
            <a:off x="651124" y="2193958"/>
            <a:ext cx="636178" cy="609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4" name="Picture 6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45233" y="426720"/>
            <a:ext cx="2558060" cy="3410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74687" y="426720"/>
            <a:ext cx="2691292" cy="3410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3" name="Google Shape;763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8635145">
            <a:off x="975362" y="396975"/>
            <a:ext cx="669803" cy="64125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/>
          <p:cNvSpPr/>
          <p:nvPr/>
        </p:nvSpPr>
        <p:spPr>
          <a:xfrm>
            <a:off x="1195494" y="3410027"/>
            <a:ext cx="706527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христианского праздника Пасхи происходит и современное название дня недели — воскресенье. Каждое воскресенье недели на протяжении всего года христиане особенно отмечают молитвой и торжественной службой в храме. Воскресенье еще именуют "малой Пасхой".</a:t>
            </a:r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1775" y="426521"/>
            <a:ext cx="4233545" cy="2822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87240" y="426521"/>
            <a:ext cx="4241386" cy="2822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img.gazeta.ru/files3/266/20610266/Velikiy_post_2025__3_-pic4_zoom-1500x1500-424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8652" y="198782"/>
            <a:ext cx="7031493" cy="4687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59136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3773" y="179405"/>
            <a:ext cx="6794314" cy="479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2871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71373" y="590336"/>
            <a:ext cx="4612757" cy="259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3389" y="3405149"/>
            <a:ext cx="849074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hlinkClick r:id="rId3" action="ppaction://hlinkfile"/>
              </a:rPr>
              <a:t>Пасхальную утреню начинают в 12 часов ночи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Во время праздничной службы священнослужители облачены в белые одежды. С наступлением Пасхи они одеваются в праздничные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красные одежды. </a:t>
            </a: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7172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6889" y="590336"/>
            <a:ext cx="3890798" cy="259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1036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4" name="Google Shape;684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916331">
            <a:off x="8346571" y="4325165"/>
            <a:ext cx="888827" cy="8755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одзаголовок 1"/>
          <p:cNvSpPr>
            <a:spLocks noGrp="1"/>
          </p:cNvSpPr>
          <p:nvPr>
            <p:ph type="subTitle" idx="2"/>
          </p:nvPr>
        </p:nvSpPr>
        <p:spPr>
          <a:xfrm>
            <a:off x="1847212" y="3985141"/>
            <a:ext cx="7296788" cy="868960"/>
          </a:xfrm>
        </p:spPr>
        <p:txBody>
          <a:bodyPr/>
          <a:lstStyle/>
          <a:p>
            <a:pPr algn="ctr"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Традиционный атрибут Пасхи — пасхальное яйцо — это символ новой жизни, напоминание о чудесном преображении и обновлении.</a:t>
            </a:r>
          </a:p>
        </p:txBody>
      </p:sp>
      <p:pic>
        <p:nvPicPr>
          <p:cNvPr id="4098" name="Picture 2" descr="https://i.pinimg.com/736x/7c/36/e1/7c36e140a6db3ae652c1ecb32c2763f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9220" y="57677"/>
            <a:ext cx="2102082" cy="2493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7593" y="115146"/>
            <a:ext cx="2930111" cy="1946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Picture backgrou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27739" y="2153625"/>
            <a:ext cx="3281598" cy="172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6127" y="115146"/>
            <a:ext cx="2511623" cy="18793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05460" y="2153625"/>
            <a:ext cx="2165988" cy="17391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9355" y="2787782"/>
            <a:ext cx="1767259" cy="217736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45"/>
          <p:cNvSpPr txBox="1">
            <a:spLocks noGrp="1"/>
          </p:cNvSpPr>
          <p:nvPr>
            <p:ph type="title"/>
          </p:nvPr>
        </p:nvSpPr>
        <p:spPr>
          <a:xfrm>
            <a:off x="990934" y="4081954"/>
            <a:ext cx="7717500" cy="50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buFont typeface="Arial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Кулич — это пасхальный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хлеб.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30" name="Google Shape;73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761602">
            <a:off x="176992" y="-13226"/>
            <a:ext cx="792148" cy="87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20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30723" y="86349"/>
            <a:ext cx="3341490" cy="2004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934" y="100689"/>
            <a:ext cx="3005196" cy="2004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Picture backgrou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30723" y="2183000"/>
            <a:ext cx="3341490" cy="187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Picture backgroun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41431" y="2228877"/>
            <a:ext cx="2754699" cy="1833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6296" y="109698"/>
            <a:ext cx="3923761" cy="2206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0081" y="2104194"/>
            <a:ext cx="2849505" cy="1602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7359" y="1740282"/>
            <a:ext cx="2067199" cy="1754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88994" y="250381"/>
            <a:ext cx="2979802" cy="297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20076" y="3707041"/>
            <a:ext cx="465544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Творожная пасха </a:t>
            </a:r>
            <a:endParaRPr lang="ru-RU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9389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5" name="Google Shape;705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73550" y="2786193"/>
            <a:ext cx="1314425" cy="2549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3336" y="508528"/>
            <a:ext cx="4276567" cy="2851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32748" y="511458"/>
            <a:ext cx="4299041" cy="2848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Google Shape;720;p45"/>
          <p:cNvSpPr txBox="1">
            <a:spLocks noGrp="1"/>
          </p:cNvSpPr>
          <p:nvPr>
            <p:ph type="title"/>
          </p:nvPr>
        </p:nvSpPr>
        <p:spPr>
          <a:xfrm>
            <a:off x="773998" y="3809777"/>
            <a:ext cx="7717500" cy="50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buFont typeface="Arial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 action="ppaction://hlinkfile"/>
              </a:rPr>
              <a:t>Освящение пасхальной снеди.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89539" y="121920"/>
            <a:ext cx="46939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Что </a:t>
            </a:r>
            <a:r>
              <a:rPr lang="ru-RU" sz="2800" b="1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нельзя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делать в Пасху?</a:t>
            </a: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1126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0461" y="869768"/>
            <a:ext cx="2809503" cy="1873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92107" y="869768"/>
            <a:ext cx="2807366" cy="1873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0461" y="2968313"/>
            <a:ext cx="3040850" cy="1763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17569" y="2960861"/>
            <a:ext cx="2781904" cy="1771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Умножение 6"/>
          <p:cNvSpPr/>
          <p:nvPr/>
        </p:nvSpPr>
        <p:spPr>
          <a:xfrm>
            <a:off x="7161213" y="121920"/>
            <a:ext cx="1406317" cy="137325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48332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01563" y="121920"/>
            <a:ext cx="46698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Что </a:t>
            </a:r>
            <a:r>
              <a:rPr lang="ru-RU" sz="2800" b="1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можно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делать в Пасху?</a:t>
            </a: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1229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66850" y="655007"/>
            <a:ext cx="3104386" cy="2066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9492" y="2781960"/>
            <a:ext cx="3339477" cy="2229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36497" y="655007"/>
            <a:ext cx="3312077" cy="208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42652" y="2781960"/>
            <a:ext cx="3342773" cy="2229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https://catherineasquithgallery.com/uploads/posts/2023-02/1676524258_catherineasquithgallery-com-p-znachki-na-zelenom-fone-8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49129" y="65286"/>
            <a:ext cx="1060679" cy="950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194903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98967" y="0"/>
            <a:ext cx="35637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Пасхальные игры</a:t>
            </a:r>
            <a:endParaRPr lang="ru-RU" sz="3200" u="sng" dirty="0"/>
          </a:p>
        </p:txBody>
      </p:sp>
      <p:pic>
        <p:nvPicPr>
          <p:cNvPr id="14338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50509" y="731519"/>
            <a:ext cx="5161489" cy="3438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978461" y="4170362"/>
            <a:ext cx="33698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«Раскрути яйцо»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33434415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98967" y="0"/>
            <a:ext cx="35637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Пасхальные игры</a:t>
            </a:r>
            <a:endParaRPr lang="ru-RU" sz="3200" u="sng" dirty="0"/>
          </a:p>
        </p:txBody>
      </p:sp>
      <p:pic>
        <p:nvPicPr>
          <p:cNvPr id="1536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5818" y="1024325"/>
            <a:ext cx="3502021" cy="2626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05654" y="1022772"/>
            <a:ext cx="3951983" cy="2628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971688" y="3994256"/>
            <a:ext cx="29626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«Катание яиц»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40669869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49356" y="0"/>
            <a:ext cx="35637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u="sng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Пасхальные игры</a:t>
            </a:r>
            <a:endParaRPr lang="ru-RU" sz="3200" u="sng" dirty="0"/>
          </a:p>
        </p:txBody>
      </p:sp>
      <p:pic>
        <p:nvPicPr>
          <p:cNvPr id="1331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6316" y="929984"/>
            <a:ext cx="4348691" cy="3495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039149" y="3311470"/>
            <a:ext cx="31037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«Чьё яйцо сильнее?»</a:t>
            </a:r>
            <a:endParaRPr lang="ru-RU" sz="2400" dirty="0"/>
          </a:p>
        </p:txBody>
      </p:sp>
      <p:pic>
        <p:nvPicPr>
          <p:cNvPr id="13316" name="Picture 4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1096" y="1178562"/>
            <a:ext cx="3766185" cy="2000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821429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2736" y="1952663"/>
            <a:ext cx="7717500" cy="502800"/>
          </a:xfrm>
        </p:spPr>
        <p:txBody>
          <a:bodyPr/>
          <a:lstStyle/>
          <a:p>
            <a:r>
              <a:rPr lang="ru-RU" sz="6600" b="1" dirty="0" smtClean="0">
                <a:latin typeface="Times New Roman" pitchFamily="18" charset="0"/>
                <a:cs typeface="Times New Roman" pitchFamily="18" charset="0"/>
              </a:rPr>
              <a:t>Открытка «Птенчик»</a:t>
            </a:r>
            <a:endParaRPr lang="ru-RU" sz="6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njoy Easter! by Slidesgo">
  <a:themeElements>
    <a:clrScheme name="Simple Light">
      <a:dk1>
        <a:srgbClr val="653966"/>
      </a:dk1>
      <a:lt1>
        <a:srgbClr val="7CBE30"/>
      </a:lt1>
      <a:dk2>
        <a:srgbClr val="D95A80"/>
      </a:dk2>
      <a:lt2>
        <a:srgbClr val="F8F3EF"/>
      </a:lt2>
      <a:accent1>
        <a:srgbClr val="FFFFFF"/>
      </a:accent1>
      <a:accent2>
        <a:srgbClr val="EDAB44"/>
      </a:accent2>
      <a:accent3>
        <a:srgbClr val="FADE45"/>
      </a:accent3>
      <a:accent4>
        <a:srgbClr val="B6DB89"/>
      </a:accent4>
      <a:accent5>
        <a:srgbClr val="A9A2D8"/>
      </a:accent5>
      <a:accent6>
        <a:srgbClr val="FFFFFF"/>
      </a:accent6>
      <a:hlink>
        <a:srgbClr val="9E609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166</Words>
  <Application>Microsoft Office PowerPoint</Application>
  <PresentationFormat>Экран (16:9)</PresentationFormat>
  <Paragraphs>19</Paragraphs>
  <Slides>17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Times New Roman</vt:lpstr>
      <vt:lpstr>Lobster</vt:lpstr>
      <vt:lpstr>Montserrat</vt:lpstr>
      <vt:lpstr>Nunito Light</vt:lpstr>
      <vt:lpstr>Calibri</vt:lpstr>
      <vt:lpstr>Bebas Neue</vt:lpstr>
      <vt:lpstr>Enjoy Easter! by Slidesgo</vt:lpstr>
      <vt:lpstr>Пасха</vt:lpstr>
      <vt:lpstr>Слайд 2</vt:lpstr>
      <vt:lpstr>Христианский праздник установленный в честь воскресения Иисуса Христа, олицетворяет победу над смертью.</vt:lpstr>
      <vt:lpstr>Слайд 4</vt:lpstr>
      <vt:lpstr>Слайд 5</vt:lpstr>
      <vt:lpstr>Слайд 6</vt:lpstr>
      <vt:lpstr>Слайд 7</vt:lpstr>
      <vt:lpstr>Слайд 8</vt:lpstr>
      <vt:lpstr>Кулич — это пасхальный хлеб. </vt:lpstr>
      <vt:lpstr>Слайд 10</vt:lpstr>
      <vt:lpstr>Освящение пасхальной снеди. </vt:lpstr>
      <vt:lpstr>Слайд 12</vt:lpstr>
      <vt:lpstr>Слайд 13</vt:lpstr>
      <vt:lpstr>Слайд 14</vt:lpstr>
      <vt:lpstr>Слайд 15</vt:lpstr>
      <vt:lpstr>Слайд 16</vt:lpstr>
      <vt:lpstr>Открытка «Птенчик»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Пасха</dc:title>
  <dc:creator>Дмитрий</dc:creator>
  <cp:lastModifiedBy>1</cp:lastModifiedBy>
  <cp:revision>33</cp:revision>
  <dcterms:modified xsi:type="dcterms:W3CDTF">2025-04-18T07:13:26Z</dcterms:modified>
</cp:coreProperties>
</file>